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12144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9" y="99628"/>
            <a:ext cx="51788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ts val="225"/>
              </a:spcBef>
            </a:pPr>
            <a:r>
              <a:rPr lang="fr-FR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L'IA pour l’éducation aux langues </a:t>
            </a:r>
          </a:p>
          <a:p>
            <a:br>
              <a:rPr lang="fr-FR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A logo with a flower&#10;&#10;AI-generated content may be incorrect.">
            <a:extLst>
              <a:ext uri="{FF2B5EF4-FFF2-40B4-BE49-F238E27FC236}">
                <a16:creationId xmlns:a16="http://schemas.microsoft.com/office/drawing/2014/main" id="{4F134064-CC8B-6147-E127-2D956EB0888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374" y="99628"/>
            <a:ext cx="1301286" cy="49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2025-02-19T11:28:40Z</dcterms:modified>
</cp:coreProperties>
</file>